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314" r:id="rId5"/>
    <p:sldId id="317" r:id="rId6"/>
    <p:sldId id="319" r:id="rId7"/>
    <p:sldId id="318" r:id="rId8"/>
    <p:sldId id="320" r:id="rId9"/>
    <p:sldId id="321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0" dt="2024-03-15T17:46:42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88" autoAdjust="0"/>
  </p:normalViewPr>
  <p:slideViewPr>
    <p:cSldViewPr snapToGrid="0">
      <p:cViewPr varScale="1">
        <p:scale>
          <a:sx n="66" d="100"/>
          <a:sy n="66" d="100"/>
        </p:scale>
        <p:origin x="714" y="6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17:46:45.023" v="51" actId="1076"/>
      <pc:docMkLst>
        <pc:docMk/>
      </pc:docMkLst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28.jpg"/><Relationship Id="rId21" Type="http://schemas.openxmlformats.org/officeDocument/2006/relationships/image" Target="../media/image40.png"/><Relationship Id="rId7" Type="http://schemas.openxmlformats.org/officeDocument/2006/relationships/image" Target="../media/image32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27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customXml" Target="../ink/ink8.xml"/><Relationship Id="rId5" Type="http://schemas.openxmlformats.org/officeDocument/2006/relationships/image" Target="../media/image30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You Lose GPT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we solved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Ch.8 -10 From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7ED9A-8551-889E-8B57-16AC465E4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Ch.10-11 Section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E26D9-556D-AD82-0718-AFF3619051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Ch.12-13 here onward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1401D-B433-994A-C6DE-D84A47EABE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9</TotalTime>
  <Words>63</Words>
  <Application>Microsoft Office PowerPoint</Application>
  <PresentationFormat>Widescreen</PresentationFormat>
  <Paragraphs>18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Custom</vt:lpstr>
      <vt:lpstr>You Lose GPT</vt:lpstr>
      <vt:lpstr>Problem we solved goes here</vt:lpstr>
      <vt:lpstr>Ch.8 -10 From here onward</vt:lpstr>
      <vt:lpstr>Ch.10-11 Section here onward</vt:lpstr>
      <vt:lpstr>Ch.12-13 here onward</vt:lpstr>
      <vt:lpstr>Storyline for youlosegpt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Williams, Julianna - willjg24</cp:lastModifiedBy>
  <cp:revision>1</cp:revision>
  <dcterms:created xsi:type="dcterms:W3CDTF">2024-03-14T02:10:00Z</dcterms:created>
  <dcterms:modified xsi:type="dcterms:W3CDTF">2024-03-15T17:46:55Z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